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20" y="-4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194523" y="955610"/>
            <a:ext cx="3384375" cy="21973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том числе,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проводятся в прямом эфире. Участники телеграмм-канала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300" b="1" dirty="0" smtClean="0">
                <a:solidFill>
                  <a:srgbClr val="0070C0"/>
                </a:solidFill>
              </a:rPr>
              <a:t>Календарь мероприятий</a:t>
            </a:r>
            <a:r>
              <a:rPr lang="en-US" sz="4300" b="1" dirty="0" smtClean="0">
                <a:solidFill>
                  <a:srgbClr val="0070C0"/>
                </a:solidFill>
              </a:rPr>
              <a:t> </a:t>
            </a:r>
            <a:r>
              <a:rPr lang="ru-RU" sz="4300" b="1" dirty="0" smtClean="0">
                <a:solidFill>
                  <a:srgbClr val="0070C0"/>
                </a:solidFill>
              </a:rPr>
              <a:t>для налогоплательщиков на </a:t>
            </a:r>
            <a:r>
              <a:rPr lang="ru-RU" sz="4300" b="1" dirty="0">
                <a:solidFill>
                  <a:srgbClr val="0070C0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августа 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 по вопросам: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применении ККТ в сфере общественного питания. Возможности мобильного приложения «Проверка чека».</a:t>
            </a:r>
            <a:endParaRPr lang="ru-RU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Получение гражданами налогового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уведомления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портале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Сальдо ЕНС. Порядок заполнения и предоставления Уведомления об исчисленных суммах налоговых платежей.  </a:t>
            </a:r>
          </a:p>
          <a:p>
            <a:pPr marL="45720" indent="0" algn="ctr">
              <a:buNone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Проводят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спикеры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МИФНС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России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ЯНАО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 проводится в здании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налоговой инспекции </a:t>
            </a:r>
          </a:p>
          <a:p>
            <a:pPr marL="0" indent="0" algn="ctr">
              <a:buNone/>
            </a:pP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адресу: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Салехард, </a:t>
            </a:r>
            <a:r>
              <a:rPr lang="ru-RU" sz="3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ул.Губкина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д.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6а</a:t>
            </a:r>
            <a:endParaRPr lang="ru-RU" sz="3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 августа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Сальдо ЕНС.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Актуальные вопросы и ответы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спикеры МИФНС России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№2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ЯНАО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длю подключения: </a:t>
            </a:r>
          </a:p>
          <a:p>
            <a:pPr marL="0" indent="0" algn="ctr"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t.me/FNSYNAO</a:t>
            </a:r>
            <a:endParaRPr lang="en-US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11августа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ЕНС для </a:t>
            </a:r>
            <a:r>
              <a:rPr lang="ru-RU" sz="37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предпринимателей  и организаций</a:t>
            </a:r>
            <a:endParaRPr lang="ru-RU" sz="37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Налоговые уведомления на Едином портале государственных услуг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спикеры МИФНС России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№5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ЯНАО</a:t>
            </a: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длю подключения: </a:t>
            </a: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https://t.me/FNSYNAO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Контактная 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информация: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сайт: </a:t>
            </a:r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www.nalog.</a:t>
            </a:r>
            <a:r>
              <a:rPr lang="en-US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gov.</a:t>
            </a:r>
            <a:r>
              <a:rPr lang="ru-RU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 </a:t>
            </a:r>
            <a:r>
              <a:rPr lang="ru-RU" sz="105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https://vk.com/club217972703  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https://ok.ru/group/70000001463990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05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Телефон единого контакт-центра:</a:t>
            </a: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8 800 222 22 22</a:t>
            </a:r>
          </a:p>
          <a:p>
            <a:pPr algn="ctr"/>
            <a:endParaRPr lang="ru-RU" sz="10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1575</TotalTime>
  <Words>15</Words>
  <Application>Microsoft Office PowerPoint</Application>
  <PresentationFormat>Лист A4 (210x297 мм)</PresentationFormat>
  <Paragraphs>31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                   Телеграмм канал «ФНС ЯНАО – семинары» предназначен для проведения налоговыми органами Ямала вебинаров,  в том числе, по теме ЕНС.  Вебинары проводятся в прямом эфире. Участники телеграмм-канала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245</cp:revision>
  <cp:lastPrinted>2023-03-24T03:51:23Z</cp:lastPrinted>
  <dcterms:created xsi:type="dcterms:W3CDTF">2020-04-10T13:09:37Z</dcterms:created>
  <dcterms:modified xsi:type="dcterms:W3CDTF">2023-08-08T07:17:18Z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